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n-tête" id="{D0E1D755-4136-412C-9155-2307D6B49DEB}">
          <p14:sldIdLst>
            <p14:sldId id="256"/>
            <p14:sldId id="257"/>
            <p14:sldId id="258"/>
          </p14:sldIdLst>
        </p14:section>
        <p14:section name="Tourisme" id="{E4038BB8-D86D-48FD-B204-3CD508B01955}">
          <p14:sldIdLst>
            <p14:sldId id="259"/>
            <p14:sldId id="260"/>
            <p14:sldId id="261"/>
            <p14:sldId id="262"/>
          </p14:sldIdLst>
        </p14:section>
        <p14:section name="Vie Pratique" id="{A3656F75-5109-4DE2-B24A-CC58B3696301}">
          <p14:sldIdLst>
            <p14:sldId id="263"/>
            <p14:sldId id="264"/>
            <p14:sldId id="265"/>
          </p14:sldIdLst>
        </p14:section>
        <p14:section name="Economie" id="{BA16B3B7-5EDA-463F-B03A-6DAC9F144509}">
          <p14:sldIdLst>
            <p14:sldId id="266"/>
            <p14:sldId id="267"/>
            <p14:sldId id="268"/>
            <p14:sldId id="269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586" autoAdjust="0"/>
  </p:normalViewPr>
  <p:slideViewPr>
    <p:cSldViewPr>
      <p:cViewPr varScale="1">
        <p:scale>
          <a:sx n="114" d="100"/>
          <a:sy n="114" d="100"/>
        </p:scale>
        <p:origin x="-82" y="-28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Damoiseau</c:v>
                </c:pt>
              </c:strCache>
            </c:strRef>
          </c:tx>
          <c:invertIfNegative val="0"/>
          <c:cat>
            <c:numRef>
              <c:f>Feuil1!$A$2:$A$3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Feuil1!$B$2:$B$3</c:f>
              <c:numCache>
                <c:formatCode>General</c:formatCode>
                <c:ptCount val="2"/>
                <c:pt idx="0">
                  <c:v>20000</c:v>
                </c:pt>
                <c:pt idx="1">
                  <c:v>24100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Bielle</c:v>
                </c:pt>
              </c:strCache>
            </c:strRef>
          </c:tx>
          <c:invertIfNegative val="0"/>
          <c:cat>
            <c:numRef>
              <c:f>Feuil1!$A$2:$A$3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Feuil1!$C$2:$C$3</c:f>
              <c:numCache>
                <c:formatCode>General</c:formatCode>
                <c:ptCount val="2"/>
                <c:pt idx="0">
                  <c:v>2100</c:v>
                </c:pt>
                <c:pt idx="1">
                  <c:v>3250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Bologne</c:v>
                </c:pt>
              </c:strCache>
            </c:strRef>
          </c:tx>
          <c:invertIfNegative val="0"/>
          <c:cat>
            <c:numRef>
              <c:f>Feuil1!$A$2:$A$3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Feuil1!$D$2:$D$3</c:f>
              <c:numCache>
                <c:formatCode>General</c:formatCode>
                <c:ptCount val="2"/>
                <c:pt idx="0">
                  <c:v>15000</c:v>
                </c:pt>
                <c:pt idx="1">
                  <c:v>16200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841408"/>
        <c:axId val="41842944"/>
        <c:axId val="0"/>
      </c:bar3DChart>
      <c:catAx>
        <c:axId val="4184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842944"/>
        <c:crosses val="autoZero"/>
        <c:auto val="1"/>
        <c:lblAlgn val="ctr"/>
        <c:lblOffset val="100"/>
        <c:noMultiLvlLbl val="0"/>
      </c:catAx>
      <c:valAx>
        <c:axId val="41842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18414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A6D71-D7CA-48E0-B53D-083984338833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A15A0-F40D-444C-A764-8685EC8429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05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A15A0-F40D-444C-A764-8685EC8429D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8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021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5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gradFill rotWithShape="1">
          <a:gsLst>
            <a:gs pos="0">
              <a:schemeClr val="tx1"/>
            </a:gs>
            <a:gs pos="100000">
              <a:schemeClr val="accent5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327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65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33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37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93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42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5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69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99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021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5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gradFill rotWithShape="1">
          <a:gsLst>
            <a:gs pos="0">
              <a:schemeClr val="tx1"/>
            </a:gs>
            <a:gs pos="100000">
              <a:srgbClr val="FFC000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327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65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33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37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93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42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5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69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99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021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5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gradFill rotWithShape="1">
          <a:gsLst>
            <a:gs pos="0">
              <a:schemeClr val="tx1"/>
            </a:gs>
            <a:gs pos="100000">
              <a:srgbClr val="FFFF00"/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327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65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33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37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93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42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5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69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99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" Target="../slides/slid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" Target="../slides/slid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" Target="../slides/slid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  <a:solidFill>
            <a:schemeClr val="accent6">
              <a:lumMod val="75000"/>
            </a:schemeClr>
          </a:solidFill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grp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grp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4" name="Image 3">
            <a:hlinkClick r:id="rId13" action="ppaction://hlinksldjump"/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4372311"/>
            <a:ext cx="8953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5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  <a:solidFill>
            <a:srgbClr val="FFC000"/>
          </a:solidFill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grp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grp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14" name="Image 13">
            <a:hlinkClick r:id="rId13" action="ppaction://hlinksldjump"/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372310"/>
            <a:ext cx="89535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5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16B0AE-6808-49D0-AA8E-1D36BB664B99}" type="datetimeFigureOut">
              <a:rPr lang="fr-FR" smtClean="0"/>
              <a:t>31/05/2016</a:t>
            </a:fld>
            <a:endParaRPr lang="fr-F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5B3B52-2629-4A37-B416-BF0A48AE59DE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  <a:solidFill>
            <a:srgbClr val="FFFF00"/>
          </a:solidFill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grp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grp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1026" name="Picture 2">
            <a:hlinkClick r:id="rId13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371950"/>
            <a:ext cx="896937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55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Marie-Galan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 rotWithShape="1">
          <a:blip r:embed="rId5"/>
          <a:srcRect t="12123" b="12074"/>
          <a:stretch/>
        </p:blipFill>
        <p:spPr>
          <a:xfrm>
            <a:off x="3563888" y="4493838"/>
            <a:ext cx="504056" cy="2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0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Transports</a:t>
            </a:r>
            <a:r>
              <a:rPr lang="fr-FR" baseline="0" dirty="0" smtClean="0"/>
              <a:t> en commun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63638"/>
            <a:ext cx="3240360" cy="2430271"/>
          </a:xfrm>
        </p:spPr>
      </p:pic>
    </p:spTree>
    <p:extLst>
      <p:ext uri="{BB962C8B-B14F-4D97-AF65-F5344CB8AC3E}">
        <p14:creationId xmlns:p14="http://schemas.microsoft.com/office/powerpoint/2010/main" val="36460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ECONOMIE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02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Production de Rhum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8973231"/>
              </p:ext>
            </p:extLst>
          </p:nvPr>
        </p:nvGraphicFramePr>
        <p:xfrm>
          <a:off x="395536" y="1419622"/>
          <a:ext cx="734481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891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El" animBg="0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Canne à sucre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58022"/>
            <a:ext cx="3048000" cy="2278380"/>
          </a:xfrm>
        </p:spPr>
      </p:pic>
    </p:spTree>
    <p:extLst>
      <p:ext uri="{BB962C8B-B14F-4D97-AF65-F5344CB8AC3E}">
        <p14:creationId xmlns:p14="http://schemas.microsoft.com/office/powerpoint/2010/main" val="91336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14:prism isContent="1"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Bananes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73212"/>
            <a:ext cx="2286000" cy="3048000"/>
          </a:xfrm>
        </p:spPr>
      </p:pic>
    </p:spTree>
    <p:extLst>
      <p:ext uri="{BB962C8B-B14F-4D97-AF65-F5344CB8AC3E}">
        <p14:creationId xmlns:p14="http://schemas.microsoft.com/office/powerpoint/2010/main" val="391884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>
        <p14:prism isContent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51610"/>
            <a:ext cx="8229600" cy="24162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3200" b="1" dirty="0" smtClean="0"/>
              <a:t>Générique</a:t>
            </a:r>
          </a:p>
          <a:p>
            <a:pPr algn="ctr"/>
            <a:endParaRPr lang="fr-FR" dirty="0"/>
          </a:p>
          <a:p>
            <a:pPr marL="0" indent="0" algn="ctr">
              <a:buNone/>
            </a:pPr>
            <a:r>
              <a:rPr lang="fr-FR" dirty="0" smtClean="0"/>
              <a:t>Montage : Paul</a:t>
            </a:r>
          </a:p>
          <a:p>
            <a:pPr marL="0" indent="0" algn="ctr">
              <a:buNone/>
            </a:pPr>
            <a:r>
              <a:rPr lang="fr-FR" dirty="0" smtClean="0"/>
              <a:t>Réalisation : Marie</a:t>
            </a:r>
          </a:p>
          <a:p>
            <a:pPr marL="0" indent="0" algn="ctr">
              <a:buNone/>
            </a:pPr>
            <a:r>
              <a:rPr lang="fr-FR" dirty="0" smtClean="0"/>
              <a:t>Effets spéciaux : Luc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1915250" y="3867894"/>
            <a:ext cx="5688632" cy="604867"/>
            <a:chOff x="1907704" y="2692964"/>
            <a:chExt cx="5688632" cy="60486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642" y="2785848"/>
              <a:ext cx="1028700" cy="4191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2692964"/>
              <a:ext cx="864096" cy="604867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2787774"/>
              <a:ext cx="1800200" cy="510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414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-308570"/>
            <a:ext cx="7851648" cy="1371600"/>
          </a:xfrm>
        </p:spPr>
        <p:txBody>
          <a:bodyPr/>
          <a:lstStyle/>
          <a:p>
            <a:r>
              <a:rPr lang="fr-FR" dirty="0" smtClean="0"/>
              <a:t>Destination Guadeloupe</a:t>
            </a:r>
            <a:endParaRPr lang="fr-FR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2" r="1153"/>
          <a:stretch/>
        </p:blipFill>
        <p:spPr>
          <a:xfrm>
            <a:off x="2195736" y="1203598"/>
            <a:ext cx="4771187" cy="3623904"/>
          </a:xfrm>
        </p:spPr>
      </p:pic>
    </p:spTree>
    <p:extLst>
      <p:ext uri="{BB962C8B-B14F-4D97-AF65-F5344CB8AC3E}">
        <p14:creationId xmlns:p14="http://schemas.microsoft.com/office/powerpoint/2010/main" val="78860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 smtClean="0">
                <a:hlinkClick r:id="rId2" action="ppaction://hlinksldjump"/>
              </a:rPr>
              <a:t>Tourisme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3" action="ppaction://hlinksldjump"/>
              </a:rPr>
              <a:t>Vie Pratique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hlinkClick r:id="rId4" action="ppaction://hlinksldjump"/>
              </a:rPr>
              <a:t>Economie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687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TOURISME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91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Office du Tourisme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2019671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5,</a:t>
            </a:r>
            <a:r>
              <a:rPr lang="fr-FR" baseline="0" dirty="0" smtClean="0"/>
              <a:t> square Bonaparte </a:t>
            </a:r>
          </a:p>
          <a:p>
            <a:pPr marL="0" indent="0">
              <a:buNone/>
            </a:pPr>
            <a:r>
              <a:rPr lang="fr-FR" baseline="0" dirty="0" smtClean="0"/>
              <a:t>97110 POINTE A PITRE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8" t="43449" r="1018" b="7581"/>
          <a:stretch/>
        </p:blipFill>
        <p:spPr>
          <a:xfrm>
            <a:off x="7668344" y="195486"/>
            <a:ext cx="1027990" cy="12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3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climat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Eau : </a:t>
            </a:r>
            <a:r>
              <a:rPr lang="fr-FR" dirty="0" smtClean="0"/>
              <a:t>27°C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Air  :  </a:t>
            </a:r>
            <a:r>
              <a:rPr lang="fr-FR" dirty="0" smtClean="0"/>
              <a:t>29°C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Rhum : </a:t>
            </a:r>
            <a:r>
              <a:rPr lang="fr-FR" dirty="0" smtClean="0"/>
              <a:t>50°C</a:t>
            </a:r>
            <a:endParaRPr lang="fr-FR" dirty="0"/>
          </a:p>
        </p:txBody>
      </p:sp>
      <p:sp>
        <p:nvSpPr>
          <p:cNvPr id="5" name="Soleil 4"/>
          <p:cNvSpPr/>
          <p:nvPr/>
        </p:nvSpPr>
        <p:spPr>
          <a:xfrm>
            <a:off x="7740352" y="627534"/>
            <a:ext cx="864096" cy="864096"/>
          </a:xfrm>
          <a:prstGeom prst="sun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84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Boissons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Rhum</a:t>
            </a:r>
          </a:p>
          <a:p>
            <a:pPr marL="0" indent="0">
              <a:buNone/>
            </a:pPr>
            <a:r>
              <a:rPr lang="fr-FR" dirty="0" smtClean="0"/>
              <a:t>Planteur</a:t>
            </a:r>
          </a:p>
          <a:p>
            <a:pPr marL="0" indent="0">
              <a:buNone/>
            </a:pPr>
            <a:r>
              <a:rPr lang="fr-FR" dirty="0" err="1" smtClean="0"/>
              <a:t>Ti’punch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7614"/>
            <a:ext cx="1285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3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VIE PRATIQUE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65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Côté</a:t>
            </a:r>
            <a:r>
              <a:rPr lang="fr-FR" baseline="0" dirty="0" smtClean="0"/>
              <a:t> pratique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Monnaie : Euro</a:t>
            </a:r>
          </a:p>
          <a:p>
            <a:pPr marL="0" indent="0">
              <a:buNone/>
            </a:pPr>
            <a:r>
              <a:rPr lang="fr-FR" dirty="0" smtClean="0"/>
              <a:t>Langues : Français, Créole</a:t>
            </a:r>
          </a:p>
          <a:p>
            <a:pPr marL="0" indent="0">
              <a:buNone/>
            </a:pPr>
            <a:r>
              <a:rPr lang="fr-FR" dirty="0" smtClean="0"/>
              <a:t>Carte d’identité ou passeport</a:t>
            </a:r>
          </a:p>
          <a:p>
            <a:pPr marL="0" indent="0">
              <a:buNone/>
            </a:pPr>
            <a:r>
              <a:rPr lang="fr-FR" dirty="0" smtClean="0"/>
              <a:t>Décalage horaire : 6h</a:t>
            </a:r>
          </a:p>
          <a:p>
            <a:pPr marL="0" indent="0">
              <a:buNone/>
            </a:pPr>
            <a:r>
              <a:rPr lang="fr-FR" dirty="0" smtClean="0"/>
              <a:t>Trajet Paris-Pointe à Pitre : 8h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27534"/>
            <a:ext cx="502263" cy="81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9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00"/>
    </mc:Choice>
    <mc:Fallback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ange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Jaune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83</Words>
  <Application>Microsoft Office PowerPoint</Application>
  <PresentationFormat>Affichage à l'écran (16:9)</PresentationFormat>
  <Paragraphs>35</Paragraphs>
  <Slides>15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Débit</vt:lpstr>
      <vt:lpstr>Vert</vt:lpstr>
      <vt:lpstr>Orange</vt:lpstr>
      <vt:lpstr>Jaune</vt:lpstr>
      <vt:lpstr>Présentation PowerPoint</vt:lpstr>
      <vt:lpstr>Destination Guadeloupe</vt:lpstr>
      <vt:lpstr>SOMMAIRE</vt:lpstr>
      <vt:lpstr>TOURISME</vt:lpstr>
      <vt:lpstr>Office du Tourisme</vt:lpstr>
      <vt:lpstr>Le climat</vt:lpstr>
      <vt:lpstr>Boissons</vt:lpstr>
      <vt:lpstr>VIE PRATIQUE</vt:lpstr>
      <vt:lpstr>Côté pratique</vt:lpstr>
      <vt:lpstr>Transports en commun</vt:lpstr>
      <vt:lpstr>ECONOMIE</vt:lpstr>
      <vt:lpstr>Production de Rhum</vt:lpstr>
      <vt:lpstr>Canne à sucre</vt:lpstr>
      <vt:lpstr>Bananes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Lune</dc:creator>
  <cp:lastModifiedBy>Dominique</cp:lastModifiedBy>
  <cp:revision>43</cp:revision>
  <dcterms:created xsi:type="dcterms:W3CDTF">2016-03-23T09:09:08Z</dcterms:created>
  <dcterms:modified xsi:type="dcterms:W3CDTF">2016-05-31T18:29:41Z</dcterms:modified>
</cp:coreProperties>
</file>